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91ce3f5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91ce3f5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91ce3f59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91ce3f59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929fb0c2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929fb0c2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72842bd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72842bd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72842bd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72842bd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929fb0c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929fb0c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2842bc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72842bc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929fb0c23_2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929fb0c23_2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929fb0c23_2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929fb0c23_2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929fb0c2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929fb0c2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3776cb5a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3776cb5a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9384a1b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9384a1b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929fb0c2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929fb0c2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ECnVEs_LNGpBPVDFl4N0EtnEPikawcb1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WiXIma8cem5nJhywxU_InKvsHoM1RLPL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436238" y="1245700"/>
            <a:ext cx="40035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Bike-Tracks App Development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2879748"/>
            <a:ext cx="53613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Team 8</a:t>
            </a:r>
            <a:endParaRPr b="1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675" y="4161530"/>
            <a:ext cx="4199602" cy="6693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1419300" y="3287525"/>
            <a:ext cx="6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Yuyuan Wu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| Aaron Fan |  Zixuan Su |  ShanLi |  Youlun Li  | Sura Liu  | Yash Sood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963" y="1059725"/>
            <a:ext cx="1820025" cy="18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58150" y="10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onclusion (Zixuan Su):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327400" y="677750"/>
            <a:ext cx="16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Goals achieved:</a:t>
            </a:r>
            <a:endParaRPr b="1"/>
          </a:p>
        </p:txBody>
      </p:sp>
      <p:sp>
        <p:nvSpPr>
          <p:cNvPr id="201" name="Google Shape;201;p22"/>
          <p:cNvSpPr txBox="1"/>
          <p:nvPr/>
        </p:nvSpPr>
        <p:spPr>
          <a:xfrm>
            <a:off x="255325" y="1075725"/>
            <a:ext cx="44577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User are able to start or end tracking whenever they want.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2: </a:t>
            </a: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are able to delete the pass records.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3: </a:t>
            </a: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are able to see all the past record details in the record page.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4: User can see real-time tracking details after they start tracking.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5: The tracking detail is readable by the user (JSON format).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6:  User can change the tracking frequency as they wish.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7: User are able to choose the vehicle type they used before they start tracking.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8:  The datafile that we store can be found in the filesystem on users’ own device.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4572000" y="677750"/>
            <a:ext cx="25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Goals did not achieve:</a:t>
            </a:r>
            <a:endParaRPr b="1"/>
          </a:p>
        </p:txBody>
      </p:sp>
      <p:sp>
        <p:nvSpPr>
          <p:cNvPr id="203" name="Google Shape;203;p22"/>
          <p:cNvSpPr txBox="1"/>
          <p:nvPr/>
        </p:nvSpPr>
        <p:spPr>
          <a:xfrm>
            <a:off x="4432800" y="1075725"/>
            <a:ext cx="4711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Our application cannot distinguish the vehicle type automatically.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2: Our application do not have IOS version.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b="6524" l="0" r="0" t="0"/>
          <a:stretch/>
        </p:blipFill>
        <p:spPr>
          <a:xfrm>
            <a:off x="7253575" y="1735300"/>
            <a:ext cx="1155750" cy="11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475" y="4116450"/>
            <a:ext cx="1212525" cy="779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/>
        </p:nvSpPr>
        <p:spPr>
          <a:xfrm>
            <a:off x="208375" y="789625"/>
            <a:ext cx="695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278800" y="474775"/>
            <a:ext cx="5713500" cy="4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Non-technical challenge:  (Zixuan Su)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Due to the Lockdown everything seems like frozen and we were not that productive.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Everyone has different courses, it is  hard to arrange the meeting time that suits everyone.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Too many assignments due at the same time so we did not have enough time to work on the project.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challenge: (YouLun Li)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Hard to build the IOS version application because of the closed source systems. It was hard to store, fetch and modify those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Map API cannot be added in since the application is supposed to use offline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25" y="2905575"/>
            <a:ext cx="2297125" cy="15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324" y="901125"/>
            <a:ext cx="2431625" cy="14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465600" y="435050"/>
            <a:ext cx="28647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Directions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821125" y="1140475"/>
            <a:ext cx="26460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/>
              <a:t>Networking Features</a:t>
            </a:r>
            <a:endParaRPr sz="1700" u="sng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Weather forecast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Map tracking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Personalise profile setting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3630925" y="946600"/>
            <a:ext cx="14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Achieved !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925" y="1726125"/>
            <a:ext cx="5094600" cy="21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454200" y="583275"/>
            <a:ext cx="21459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Weather Forecast</a:t>
            </a:r>
            <a:endParaRPr sz="1900"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375" y="1327125"/>
            <a:ext cx="1741474" cy="32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27124"/>
            <a:ext cx="1793125" cy="331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1275" y="1327738"/>
            <a:ext cx="1741474" cy="33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441625" y="1327125"/>
            <a:ext cx="1992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Insight deliverable</a:t>
            </a:r>
            <a:endParaRPr sz="15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Weather infor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Wind speed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Intuitive icon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2634900" y="1684050"/>
            <a:ext cx="3874200" cy="17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Thank You For attending our presentation.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-</a:t>
            </a:r>
            <a:r>
              <a:rPr b="1" lang="en-GB" sz="2200"/>
              <a:t>Team 8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623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Content</a:t>
            </a:r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819150" y="1487550"/>
            <a:ext cx="7505700" cy="29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1.Introduction and Motivation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2.Details of Implementation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3.APP Demo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4.Project Conclusion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80"/>
              <a:t>Project  Introduction(Yuyuan)</a:t>
            </a:r>
            <a:endParaRPr sz="2680"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497175" y="1432775"/>
            <a:ext cx="50400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earth’s carbon dioxide concentration is increasing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 lot to do with the use of energy-intensive vehicles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encourage people to choose low-carbon ways to commute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No mobile application is designed for track daily transportation to encourage low-carbon commuting until now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urgent need  for developing an app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how to distinguish between modes of transportation is the difficulty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Distinguish need a great amount of data </a:t>
            </a:r>
            <a:endParaRPr sz="1000"/>
          </a:p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1000"/>
              <a:t>Our group is committed to developing a mobile app to collect  users' commuting data</a:t>
            </a:r>
            <a:r>
              <a:rPr lang="en-GB" sz="900"/>
              <a:t> 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200" y="1006319"/>
            <a:ext cx="3234349" cy="19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867" y="2993875"/>
            <a:ext cx="2566450" cy="17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534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Motivation (Yash Sood)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3679350" y="1639288"/>
            <a:ext cx="4691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Existing</a:t>
            </a:r>
            <a:r>
              <a:rPr lang="en-GB" u="sng"/>
              <a:t> Systems</a:t>
            </a:r>
            <a:endParaRPr u="sng"/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Video Analysis Systems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EMV Chip </a:t>
            </a:r>
            <a:r>
              <a:rPr lang="en-GB" sz="900"/>
              <a:t>Embedded</a:t>
            </a:r>
            <a:r>
              <a:rPr lang="en-GB" sz="900"/>
              <a:t> into cars (used in ERP System)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Tagging required, same tag cannot be used for different </a:t>
            </a:r>
            <a:r>
              <a:rPr lang="en-GB" sz="900"/>
              <a:t>vehicles</a:t>
            </a:r>
            <a:r>
              <a:rPr lang="en-GB" sz="900"/>
              <a:t> types.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/>
              <a:t>Proposed</a:t>
            </a:r>
            <a:r>
              <a:rPr lang="en-GB" u="sng"/>
              <a:t> System</a:t>
            </a:r>
            <a:endParaRPr u="sng"/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Use of Smartphone based sensors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Computational load and data storage done locally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Use of machine learning algorithms to determine </a:t>
            </a:r>
            <a:r>
              <a:rPr lang="en-GB" sz="900"/>
              <a:t>vehicle</a:t>
            </a:r>
            <a:r>
              <a:rPr lang="en-GB" sz="900"/>
              <a:t> types.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No tagging required, adaptable system.</a:t>
            </a:r>
            <a:endParaRPr sz="900"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0" y="1857200"/>
            <a:ext cx="3019023" cy="201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819150" y="534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Motivation (Yash Sood)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819150" y="1639300"/>
            <a:ext cx="3930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Solution Novelty</a:t>
            </a:r>
            <a:endParaRPr u="sng"/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Front-end and Back-end Development done with Flutter.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Allowing for cross-compatibility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App data stored locally, allowing for computation and analysis to occur locally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Internet Access Not required, as all sensors are locally available </a:t>
            </a:r>
            <a:endParaRPr sz="9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00" y="3424300"/>
            <a:ext cx="2002275" cy="10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925" y="3358900"/>
            <a:ext cx="2263900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837" y="1244150"/>
            <a:ext cx="3176024" cy="301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designs - UI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700" y="1512075"/>
            <a:ext cx="1533526" cy="3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500" y="1512075"/>
            <a:ext cx="1533524" cy="3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350" y="1512050"/>
            <a:ext cx="1533524" cy="328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designs - UI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1622688"/>
            <a:ext cx="1485900" cy="31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975" y="1622700"/>
            <a:ext cx="1485900" cy="31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1675" y="1622700"/>
            <a:ext cx="1485900" cy="318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Back-End Implementation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50" y="1368623"/>
            <a:ext cx="3553524" cy="355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800" y="1345775"/>
            <a:ext cx="3599224" cy="359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819150" y="534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</a:t>
            </a:r>
            <a:r>
              <a:rPr lang="en-GB"/>
              <a:t>emo Video(Sura Liu)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819150" y="1639300"/>
            <a:ext cx="5037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93" name="Google Shape;193;p21" title="WeChat_2021101816081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100" y="1152425"/>
            <a:ext cx="4965350" cy="372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title="WeChat_20211018182606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125" y="1489150"/>
            <a:ext cx="2982750" cy="223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